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271" r:id="rId3"/>
    <p:sldId id="273" r:id="rId4"/>
    <p:sldId id="274" r:id="rId5"/>
    <p:sldId id="275" r:id="rId6"/>
    <p:sldId id="277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4" r:id="rId16"/>
    <p:sldId id="295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CC9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50" autoAdjust="0"/>
  </p:normalViewPr>
  <p:slideViewPr>
    <p:cSldViewPr>
      <p:cViewPr varScale="1">
        <p:scale>
          <a:sx n="44" d="100"/>
          <a:sy n="44" d="100"/>
        </p:scale>
        <p:origin x="-108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2E33-82C3-4233-8F94-D8708745D1FB}" type="datetimeFigureOut">
              <a:rPr lang="pl-PL" smtClean="0"/>
              <a:pPr/>
              <a:t>2012-11-28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60D4-DDA3-44C3-8711-402E764FEE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29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908A-A6A7-401E-9D67-13EA2CC73131}" type="datetimeFigureOut">
              <a:rPr lang="pl-PL" smtClean="0"/>
              <a:pPr/>
              <a:t>2012-11-28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BC1A-A975-42D7-B4E7-03E6A4F762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4590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0C2-FCCA-4C01-ACFE-4EEEA8C1A94D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FF0-1A3A-44B0-9CEE-20D5FED14AF2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AF7-59DE-4EEF-91CF-98A55D9E19F6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560-D6F9-4D76-ADB3-EAF21F06D122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60B-6ABE-4B03-9321-2C425A6123D0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852-C899-4F45-8A61-67D1A186008B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B63B-BD2D-4E73-91C6-B00266810AA3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034-8565-4845-91D9-7193DF654730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9AA-EABF-4AEB-AFA9-8D69E65AE089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14B-37BB-45F2-A39C-CE402A40D276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3FA-2E87-40E1-82B4-A5AB76C68289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13EC-DF93-4AF1-9575-DC96BA9D32E6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6525344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Autor: Tomasz Herud</a:t>
            </a:r>
            <a:endParaRPr lang="pl-P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8" y="3667844"/>
            <a:ext cx="2630658" cy="2497460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6" name="Grupa 5"/>
          <p:cNvGrpSpPr/>
          <p:nvPr/>
        </p:nvGrpSpPr>
        <p:grpSpPr>
          <a:xfrm>
            <a:off x="35496" y="72008"/>
            <a:ext cx="9054932" cy="836712"/>
            <a:chOff x="35496" y="72008"/>
            <a:chExt cx="9054932" cy="836712"/>
          </a:xfrm>
        </p:grpSpPr>
        <p:cxnSp>
          <p:nvCxnSpPr>
            <p:cNvPr id="7" name="Łącznik prostoliniowy 6"/>
            <p:cNvCxnSpPr/>
            <p:nvPr/>
          </p:nvCxnSpPr>
          <p:spPr>
            <a:xfrm>
              <a:off x="35496" y="908720"/>
              <a:ext cx="9054932" cy="0"/>
            </a:xfrm>
            <a:prstGeom prst="line">
              <a:avLst/>
            </a:prstGeom>
            <a:ln w="25400" cmpd="thickThin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35496" y="72008"/>
              <a:ext cx="9054932" cy="7647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9" name="Obraz 8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71813" y="117279"/>
              <a:ext cx="1602849" cy="668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Obraz 9"/>
            <p:cNvPicPr/>
            <p:nvPr/>
          </p:nvPicPr>
          <p:blipFill>
            <a:blip r:embed="rId4"/>
            <a:srcRect t="18350" b="21687"/>
            <a:stretch>
              <a:fillRect/>
            </a:stretch>
          </p:blipFill>
          <p:spPr bwMode="auto">
            <a:xfrm>
              <a:off x="318169" y="116632"/>
              <a:ext cx="2132940" cy="629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" name="Picture 2" descr="D:\EWA\materiały reklamowe\elitmat_loga\elitmat biał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285" y="117014"/>
              <a:ext cx="2284763" cy="6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D:\=MIW=\KOLORY\logo_miw_bial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06" y="96994"/>
              <a:ext cx="1224135" cy="667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685800" y="1628800"/>
            <a:ext cx="7776000" cy="144000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Kostka 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Bedlam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622920"/>
          </a:xfrm>
        </p:spPr>
        <p:txBody>
          <a:bodyPr/>
          <a:lstStyle/>
          <a:p>
            <a:r>
              <a:rPr lang="pl-PL" b="1" dirty="0" smtClean="0">
                <a:solidFill>
                  <a:srgbClr val="E24C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Zrób to sam</a:t>
            </a:r>
            <a:endParaRPr lang="pl-PL" b="1" dirty="0">
              <a:solidFill>
                <a:srgbClr val="E24C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6300192" y="908720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Autor: Tomasz Herud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34464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celu uzyskania kolejnego elementu dodajemy jeden klocek.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2" y="2821083"/>
            <a:ext cx="4019723" cy="286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1727" y="1955332"/>
            <a:ext cx="2840165" cy="45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3c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372604" y="5483209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930433" y="5483209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34464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celu uzyskania kolejnego elementu dodajemy jeden klocek.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9974"/>
            <a:ext cx="3156802" cy="33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717601" cy="35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3d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463221" y="5877852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34464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celu uzyskania kolejnego elementu dodajemy jeden klocek.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6934"/>
            <a:ext cx="3384376" cy="333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46935"/>
            <a:ext cx="2909562" cy="33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3e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535229" y="5817907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34464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celu uzyskania kolejnego elementu dodajemy jeden klocek.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5339"/>
            <a:ext cx="246259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0" y="2735339"/>
            <a:ext cx="44395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3f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488791" y="5560129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34464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celu uzyskania kolejnego elementu dodajemy dwa klocki.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4" y="2634312"/>
            <a:ext cx="3346188" cy="309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4312"/>
            <a:ext cx="4325624" cy="309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3g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665602" y="5512385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553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Pozostałe elementy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103641" y="5949860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559" y="1268760"/>
            <a:ext cx="7920881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Jeżeli jakiś pojedynczy odpada warto go docisnąć pincetą (dociskamy brzeg do środka elementu).</a:t>
            </a:r>
          </a:p>
          <a:p>
            <a:endParaRPr lang="pl-P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skrajnych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przypadkach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można kapnąć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troszeczkę kleju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złączkach.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3384376" cy="34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Tips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Tricks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ik:Bedlam e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77731" cy="39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4432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 – 13 elementów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55489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element składający się z 4 sześcianików</a:t>
            </a:r>
          </a:p>
          <a:p>
            <a:pPr marL="0" indent="0" algn="ctr">
              <a:buNone/>
            </a:pP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elementów składających się z 5 sześcianików</a:t>
            </a:r>
            <a:endParaRPr lang="pl-PL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516216" y="5997083"/>
            <a:ext cx="1141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66429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Elementy kostki Soma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ostatnie strony różnych bloków A4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Nożyczki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Linijka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Ołówek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501317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Pinceta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Potrzebne rzeczy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4432" y="4149080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Przydatna rzecz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Tekturkowe prostokąty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 wymiarach 24 mm na 31 mm.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Potrzeba ich 222.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per\Desktop\elitmat\8 - Kostka Soma - Zrób to sam\zdjecia2\CIMG6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59" y="3429000"/>
            <a:ext cx="5232337" cy="23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 podstawowy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9561" y="1744216"/>
            <a:ext cx="4574527" cy="449309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trzech tekturkach odrysowujemy rozkład prostokącików.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Szary obszar to obszar, który się zmarnuje.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Rozmiar prostokącika to: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mm x 31 mm.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8238" y="2081100"/>
            <a:ext cx="4752526" cy="341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/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1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przygotowanie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222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prostokątów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888232"/>
            <a:ext cx="8344645" cy="67667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Wycinamy wszystkie elementy.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Koper\Desktop\elitmat\8 - Kostka Soma - Zrób to sam\zdjecia2\CIMG6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57" y="2852936"/>
            <a:ext cx="5392147" cy="24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2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wycinanie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3819" y="2680320"/>
            <a:ext cx="8344645" cy="175679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Wszystkie elementy kostki Soma wykorzystamy do budowy elementów kostki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Bedlam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4645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Jeden element już mamy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7" y="2708920"/>
            <a:ext cx="3076067" cy="31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2826117" cy="31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3a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553034" y="5595947"/>
            <a:ext cx="979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34464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celu uzyskania kolejnego elementu dodajemy jeden klocek.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6" y="2564904"/>
            <a:ext cx="3034620" cy="33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8" y="2565756"/>
            <a:ext cx="3007664" cy="337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3b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rozbudowa elementów kostki Soma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464926" y="5742788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607</Words>
  <Application>Microsoft Office PowerPoint</Application>
  <PresentationFormat>Pokaz na ekranie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Kostka Soma - Zrób to sam</dc:title>
  <dc:creator>Tomasz Herud</dc:creator>
  <cp:lastModifiedBy>EWA</cp:lastModifiedBy>
  <cp:revision>331</cp:revision>
  <dcterms:created xsi:type="dcterms:W3CDTF">2011-09-20T14:55:16Z</dcterms:created>
  <dcterms:modified xsi:type="dcterms:W3CDTF">2012-11-28T17:10:46Z</dcterms:modified>
</cp:coreProperties>
</file>