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4" r:id="rId2"/>
    <p:sldId id="271" r:id="rId3"/>
    <p:sldId id="273" r:id="rId4"/>
    <p:sldId id="274" r:id="rId5"/>
    <p:sldId id="275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4" r:id="rId23"/>
    <p:sldId id="295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50" autoAdjust="0"/>
  </p:normalViewPr>
  <p:slideViewPr>
    <p:cSldViewPr>
      <p:cViewPr varScale="1">
        <p:scale>
          <a:sx n="44" d="100"/>
          <a:sy n="44" d="100"/>
        </p:scale>
        <p:origin x="-108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E2E33-82C3-4233-8F94-D8708745D1FB}" type="datetimeFigureOut">
              <a:rPr lang="pl-PL" smtClean="0"/>
              <a:pPr/>
              <a:t>2012-11-28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Projekt „MATEMATYKA INNEGO WYMIARU – organizacja Matematycznych Mistrzostw Polski Dzieci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860D4-DDA3-44C3-8711-402E764FEEB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96292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2908A-A6A7-401E-9D67-13EA2CC73131}" type="datetimeFigureOut">
              <a:rPr lang="pl-PL" smtClean="0"/>
              <a:pPr/>
              <a:t>2012-11-28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Projekt „MATEMATYKA INNEGO WYMIARU – organizacja Matematycznych Mistrzostw Polski Dzieci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BBC1A-A975-42D7-B4E7-03E6A4F762E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4590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A0C2-FCCA-4C01-ACFE-4EEEA8C1A94D}" type="datetime1">
              <a:rPr lang="pl-PL" smtClean="0"/>
              <a:pPr/>
              <a:t>2012-11-28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0FF0-1A3A-44B0-9CEE-20D5FED14AF2}" type="datetime1">
              <a:rPr lang="pl-PL" smtClean="0"/>
              <a:pPr/>
              <a:t>2012-11-28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7AF7-59DE-4EEF-91CF-98A55D9E19F6}" type="datetime1">
              <a:rPr lang="pl-PL" smtClean="0"/>
              <a:pPr/>
              <a:t>2012-11-28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560-D6F9-4D76-ADB3-EAF21F06D122}" type="datetime1">
              <a:rPr lang="pl-PL" smtClean="0"/>
              <a:pPr/>
              <a:t>2012-11-28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760B-6ABE-4B03-9321-2C425A6123D0}" type="datetime1">
              <a:rPr lang="pl-PL" smtClean="0"/>
              <a:pPr/>
              <a:t>2012-11-28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C852-C899-4F45-8A61-67D1A186008B}" type="datetime1">
              <a:rPr lang="pl-PL" smtClean="0"/>
              <a:pPr/>
              <a:t>2012-11-28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B63B-BD2D-4E73-91C6-B00266810AA3}" type="datetime1">
              <a:rPr lang="pl-PL" smtClean="0"/>
              <a:pPr/>
              <a:t>2012-11-28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D034-8565-4845-91D9-7193DF654730}" type="datetime1">
              <a:rPr lang="pl-PL" smtClean="0"/>
              <a:pPr/>
              <a:t>2012-11-28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59AA-EABF-4AEB-AFA9-8D69E65AE089}" type="datetime1">
              <a:rPr lang="pl-PL" smtClean="0"/>
              <a:pPr/>
              <a:t>2012-11-28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14B-37BB-45F2-A39C-CE402A40D276}" type="datetime1">
              <a:rPr lang="pl-PL" smtClean="0"/>
              <a:pPr/>
              <a:t>2012-11-28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3FA-2E87-40E1-82B4-A5AB76C68289}" type="datetime1">
              <a:rPr lang="pl-PL" smtClean="0"/>
              <a:pPr/>
              <a:t>2012-11-28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513EC-DF93-4AF1-9575-DC96BA9D32E6}" type="datetime1">
              <a:rPr lang="pl-PL" smtClean="0"/>
              <a:pPr/>
              <a:t>2012-11-28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192" y="6525344"/>
            <a:ext cx="28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>
                    <a:lumMod val="65000"/>
                  </a:schemeClr>
                </a:solidFill>
              </a:rPr>
              <a:t>Autor: Tomasz Herud</a:t>
            </a:r>
            <a:endParaRPr lang="pl-PL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8" y="3667844"/>
            <a:ext cx="2630658" cy="2497460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9" name="Grupa 8"/>
          <p:cNvGrpSpPr/>
          <p:nvPr/>
        </p:nvGrpSpPr>
        <p:grpSpPr>
          <a:xfrm>
            <a:off x="35496" y="72008"/>
            <a:ext cx="9054932" cy="836712"/>
            <a:chOff x="35496" y="72008"/>
            <a:chExt cx="9054932" cy="836712"/>
          </a:xfrm>
        </p:grpSpPr>
        <p:cxnSp>
          <p:nvCxnSpPr>
            <p:cNvPr id="10" name="Łącznik prostoliniowy 9"/>
            <p:cNvCxnSpPr/>
            <p:nvPr/>
          </p:nvCxnSpPr>
          <p:spPr>
            <a:xfrm>
              <a:off x="35496" y="908720"/>
              <a:ext cx="9054932" cy="0"/>
            </a:xfrm>
            <a:prstGeom prst="line">
              <a:avLst/>
            </a:prstGeom>
            <a:ln w="25400" cmpd="thickThin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rostokąt 10"/>
            <p:cNvSpPr/>
            <p:nvPr/>
          </p:nvSpPr>
          <p:spPr>
            <a:xfrm>
              <a:off x="35496" y="72008"/>
              <a:ext cx="9054932" cy="7647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2" name="Obraz 11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71813" y="117279"/>
              <a:ext cx="1602849" cy="6686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3" name="Obraz 12"/>
            <p:cNvPicPr/>
            <p:nvPr/>
          </p:nvPicPr>
          <p:blipFill>
            <a:blip r:embed="rId4"/>
            <a:srcRect t="18350" b="21687"/>
            <a:stretch>
              <a:fillRect/>
            </a:stretch>
          </p:blipFill>
          <p:spPr bwMode="auto">
            <a:xfrm>
              <a:off x="318169" y="116632"/>
              <a:ext cx="2132940" cy="6292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4" name="Picture 2" descr="D:\EWA\materiały reklamowe\elitmat_loga\elitmat biały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285" y="117014"/>
              <a:ext cx="2284763" cy="69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D:\=MIW=\KOLORY\logo_miw_bial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606" y="96994"/>
              <a:ext cx="1224135" cy="667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itle 1"/>
          <p:cNvSpPr txBox="1">
            <a:spLocks/>
          </p:cNvSpPr>
          <p:nvPr/>
        </p:nvSpPr>
        <p:spPr>
          <a:xfrm>
            <a:off x="685800" y="1628800"/>
            <a:ext cx="7776000" cy="1440000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Kostka </a:t>
            </a:r>
            <a:r>
              <a:rPr lang="pl-PL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Bedlam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622920"/>
          </a:xfrm>
        </p:spPr>
        <p:txBody>
          <a:bodyPr/>
          <a:lstStyle/>
          <a:p>
            <a:r>
              <a:rPr lang="pl-PL" b="1" dirty="0" smtClean="0">
                <a:solidFill>
                  <a:srgbClr val="E24C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Zrób to </a:t>
            </a:r>
            <a:r>
              <a:rPr lang="pl-PL" b="1" dirty="0" smtClean="0">
                <a:solidFill>
                  <a:srgbClr val="E24C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</a:t>
            </a:r>
            <a:endParaRPr lang="pl-PL" b="1" dirty="0">
              <a:solidFill>
                <a:srgbClr val="E24C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6300192" y="908720"/>
            <a:ext cx="284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Autor: Tomasz Herud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912615" cy="3989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Dokładamy kolejny element tak aby był podtrzymywany przez krawędź dolnego elementu oraz jego krawędzie podtrzymywały boczne elementy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Koper\Desktop\elitmat\8 - Kostka Soma - Zrób to sam\zdjecia2\CIMG6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246763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budowa pojedynczego sześcianu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1382" y="2225348"/>
            <a:ext cx="3571647" cy="3075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Dokładamy element z drugiej strony 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analogiczny sposób.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Koper\Desktop\elitmat\8 - Kostka Soma - Zrób to sam\zdjecia2\CIMG6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29" y="1559231"/>
            <a:ext cx="4479411" cy="431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budowa pojedynczego sześcianu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7997" y="1970539"/>
            <a:ext cx="3682753" cy="355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Rozchylamy górne krawędzie pionowych elementów tak aby łatwiej było włożyć wieczko.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Koper\Desktop\elitmat\8 - Kostka Soma - Zrób to sam\zdjecia2\CIMG6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4320480" cy="424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budowa pojedynczego sześcianu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93753" y="1686508"/>
            <a:ext cx="3888432" cy="398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Nakładamy wieczko. Jeżeli boczny element wpada nam do środka to możemy go przytrzymać pincetą.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Koper\Desktop\elitmat\8 - Kostka Soma - Zrób to sam\zdjecia2\CIMG6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444623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budowa pojedynczego sześcianu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4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552" y="1708819"/>
            <a:ext cx="3682753" cy="398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Zaginamy górne brzegi pionowych elementów żeby wieczko się lepiej trzymało. Można ścisnąć pincetą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Koper\Desktop\elitmat\8 - Kostka Soma - Zrób to sam\zdjecia2\CIMG6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4332954" cy="458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budowa pojedynczego sześcianu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6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552" y="2324562"/>
            <a:ext cx="4608512" cy="2836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Kolejny element 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zahaczamy o 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końcówki górnych brzegów gotowego sześcianu.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47" y="1340768"/>
            <a:ext cx="3388401" cy="480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</a:t>
            </a:r>
            <a:r>
              <a:rPr lang="pl-PL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dołączenie drugiego sześcianu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1398" y="2060848"/>
            <a:ext cx="4536504" cy="2908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Kolejny element zahaczamy o końcówki górnych brzegów gotowego sześcianu </a:t>
            </a:r>
            <a:r>
              <a:rPr lang="pl-P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drugiej strony.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Koper\Desktop\elitmat\8 - Kostka Soma - Zrób to sam\zdjecia2\CIMG6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59592"/>
            <a:ext cx="3312368" cy="479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</a:t>
            </a:r>
            <a:r>
              <a:rPr lang="pl-PL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dołączenie drugiego sześcianu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7" y="2852936"/>
            <a:ext cx="4824535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Kładziemy element do góry nogami pomiędzy dwa stojące elementy.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Koper\Desktop\elitmat\8 - Kostka Soma - Zrób to sam\zdjecia2\CIMG61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40160"/>
            <a:ext cx="342061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</a:t>
            </a:r>
            <a:r>
              <a:rPr lang="pl-PL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dołączenie drugiego sześcianu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5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6394" y="2392288"/>
            <a:ext cx="4708199" cy="247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Postępujemy analogicznie jak </a:t>
            </a:r>
            <a:r>
              <a:rPr lang="pl-P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przypadku pierwszego sześcianu.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Koper\Desktop\elitmat\8 - Kostka Soma - Zrób to sam\zdjecia2\CIMG6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106" y="1340768"/>
            <a:ext cx="3645342" cy="487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</a:t>
            </a:r>
            <a:r>
              <a:rPr lang="pl-PL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dołączenie drugiego sześcianu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0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9865" y="2420888"/>
            <a:ext cx="4708199" cy="247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Postępujemy analogicznie jak </a:t>
            </a:r>
            <a:r>
              <a:rPr lang="pl-P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przypadku pierwszego sześcianu.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Koper\Desktop\elitmat\8 - Kostka Soma - Zrób to sam\zdjecia2\CIMG6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863251" cy="463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</a:t>
            </a:r>
            <a:r>
              <a:rPr lang="pl-PL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dołączenie drugiego sześcianu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4432" y="332656"/>
            <a:ext cx="7776000" cy="720080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Cel – 13 elementów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55489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element składający się z 4 sześcianików</a:t>
            </a:r>
          </a:p>
          <a:p>
            <a:pPr marL="0" indent="0" algn="ctr">
              <a:buNone/>
            </a:pPr>
            <a:r>
              <a:rPr 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elementów składających się z 5 sześcianików</a:t>
            </a:r>
            <a:endParaRPr lang="pl-PL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Plik:Bedlam ele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98386"/>
            <a:ext cx="5677731" cy="39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6605035" y="6021868"/>
            <a:ext cx="9972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>
                <a:solidFill>
                  <a:schemeClr val="bg1">
                    <a:lumMod val="75000"/>
                  </a:schemeClr>
                </a:solidFill>
              </a:rPr>
              <a:t>Fot. Wikipedia.org</a:t>
            </a:r>
            <a:endParaRPr lang="pl-PL" sz="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99905" y="2420888"/>
            <a:ext cx="4708199" cy="2404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Postępujemy analogicznie jak 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przypadku pierwszego sześcianu.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Koper\Desktop\elitmat\8 - Kostka Soma - Zrób to sam\zdjecia2\CIMG61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040" y="1484784"/>
            <a:ext cx="3286408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</a:t>
            </a:r>
            <a:r>
              <a:rPr lang="pl-PL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dołączenie drugiego sześcianu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2530177"/>
            <a:ext cx="3770262" cy="2266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Dołączamy kolejne sześciany tak aby otrzymać całą figurę.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98" y="1412776"/>
            <a:ext cx="44386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</a:t>
            </a:r>
            <a:r>
              <a:rPr lang="pl-PL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dołączenie drugiego sześcianu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lik:Bedlam ele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715684" cy="465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3568" y="332656"/>
            <a:ext cx="7776000" cy="720080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Elementy do zrobienia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815149" y="5734416"/>
            <a:ext cx="9972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>
                <a:solidFill>
                  <a:schemeClr val="bg1">
                    <a:lumMod val="75000"/>
                  </a:schemeClr>
                </a:solidFill>
              </a:rPr>
              <a:t>Fot. Wikipedia.org</a:t>
            </a:r>
            <a:endParaRPr lang="pl-PL" sz="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11559" y="1268760"/>
            <a:ext cx="7920881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Jeżeli jakiś pojedynczy odpada warto go docisnąć pincetą (dociskamy brzeg do środka elementu).</a:t>
            </a:r>
          </a:p>
          <a:p>
            <a:endParaRPr lang="pl-PL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 skrajnych </a:t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przypadkach </a:t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można kapnąć </a:t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troszeczkę kleju</a:t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złączkach.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64904"/>
            <a:ext cx="3384376" cy="340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83568" y="332656"/>
            <a:ext cx="7776000" cy="720080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Tips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pl-PL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Tricks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664296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ostatnich stron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różnych bloków A4</a:t>
            </a:r>
          </a:p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Nożyczki</a:t>
            </a:r>
          </a:p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Linijka</a:t>
            </a:r>
          </a:p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Ołówek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7544" y="501317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Pinceta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3568" y="332656"/>
            <a:ext cx="7776000" cy="720080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Potrzebne rzeczy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84432" y="4149080"/>
            <a:ext cx="7776000" cy="720080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Przydatna rzecz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1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l-PL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Tekturkowe prostokąty </a:t>
            </a:r>
            <a:br>
              <a:rPr lang="pl-PL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 wymiarach 24 mm na 31 mm. </a:t>
            </a:r>
            <a:br>
              <a:rPr lang="pl-PL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Potrzeba ich 384.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Koper\Desktop\elitmat\8 - Kostka Soma - Zrób to sam\zdjecia2\CIMG6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959" y="3429000"/>
            <a:ext cx="5232337" cy="237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3568" y="332656"/>
            <a:ext cx="7776000" cy="720080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Element podstawowy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9561" y="1744216"/>
            <a:ext cx="4574527" cy="449309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pięciu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tekturkach odrysowujemy rozkład prostokącików.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Szary obszar to obszar, który się zmarnuje.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Rozmiar prostokącika to: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24 mm x 31 mm.</a:t>
            </a:r>
            <a:endParaRPr lang="pl-PL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8238" y="2081100"/>
            <a:ext cx="4752526" cy="341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/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1 </a:t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przygotowanie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384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prostokątów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1888232"/>
            <a:ext cx="8344645" cy="676672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Wycinamy wszystkie elementy.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Koper\Desktop\elitmat\8 - Kostka Soma - Zrób to sam\zdjecia2\CIMG6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57" y="2852936"/>
            <a:ext cx="5392147" cy="24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2 </a:t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wycinanie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520" y="1507434"/>
            <a:ext cx="8640960" cy="19935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Składamy dwa prostokąciki w krzyż ładną stroną do zewnątrz, po czym zaginamy brzegi prostokącika do środka. Obracamy prostokąciki do góry nogami i operację powtarzamy. Na koniec rozdzielamy elementy. Operację powtarzamy dla wszystkich prostokącików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Koper\Desktop\elitmat\8 - Kostka Soma - Zrób to sam\zdjecia2\CIMG6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69" y="3754229"/>
            <a:ext cx="3316429" cy="284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oper\Desktop\elitmat\8 - Kostka Soma - Zrób to sam\zdjecia2\CIMG6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625" y="3719814"/>
            <a:ext cx="3369194" cy="28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Koper\Desktop\elitmat\8 - Kostka Soma - Zrób to sam\zdjecia2\CIMG61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3710685"/>
            <a:ext cx="2123728" cy="288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3 </a:t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zaginanie brzegów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6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8796" cy="4637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Wkładamy pod leżący element brzeg drugiego elementu, tak aby drugi element stał. Podtrzymujemy palcem jeżeli się przewraca.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Koper\Desktop\elitmat\8 - Kostka Soma - Zrób to sam\zdjecia2\CIMG6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45" y="1484784"/>
            <a:ext cx="4016703" cy="44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budowa pojedynczego sześcianu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31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16225" y="2348880"/>
            <a:ext cx="3912615" cy="29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 drugiej strony dokładamy kolejny element, nadal podtrzymując palcem.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Koper\Desktop\elitmat\8 - Kostka Soma - Zrób to sam\zdjecia2\CIMG6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257667" cy="383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rgbClr val="0065B0"/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332656"/>
            <a:ext cx="7992888" cy="936106"/>
          </a:xfrm>
          <a:prstGeom prst="rect">
            <a:avLst/>
          </a:prstGeom>
          <a:solidFill>
            <a:srgbClr val="0065B0"/>
          </a:solidFill>
          <a:ln w="5080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KROK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budowa pojedynczego sześcianu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bg1">
              <a:lumMod val="50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5990</TotalTime>
  <Words>876</Words>
  <Application>Microsoft Office PowerPoint</Application>
  <PresentationFormat>Pokaz na ekranie (4:3)</PresentationFormat>
  <Paragraphs>83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Kostka Soma - Zrób to sam</dc:title>
  <dc:creator>Tomasz Herud</dc:creator>
  <cp:lastModifiedBy>EWA</cp:lastModifiedBy>
  <cp:revision>319</cp:revision>
  <dcterms:created xsi:type="dcterms:W3CDTF">2011-09-20T14:55:16Z</dcterms:created>
  <dcterms:modified xsi:type="dcterms:W3CDTF">2012-11-28T17:18:12Z</dcterms:modified>
</cp:coreProperties>
</file>