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4" r:id="rId2"/>
    <p:sldId id="257" r:id="rId3"/>
    <p:sldId id="258" r:id="rId4"/>
    <p:sldId id="265" r:id="rId5"/>
    <p:sldId id="266" r:id="rId6"/>
    <p:sldId id="267" r:id="rId7"/>
    <p:sldId id="269" r:id="rId8"/>
    <p:sldId id="270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2E33-82C3-4233-8F94-D8708745D1FB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60D4-DDA3-44C3-8711-402E764FEE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139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908A-A6A7-401E-9D67-13EA2CC73131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BBC1A-A975-42D7-B4E7-03E6A4F76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798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4973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88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A0C2-FCCA-4C01-ACFE-4EEEA8C1A94D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0FF0-1A3A-44B0-9CEE-20D5FED14AF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7AF7-59DE-4EEF-91CF-98A55D9E19F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560-D6F9-4D76-ADB3-EAF21F06D12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60B-6ABE-4B03-9321-2C425A6123D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852-C899-4F45-8A61-67D1A186008B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B63B-BD2D-4E73-91C6-B00266810AA3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034-8565-4845-91D9-7193DF65473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9AA-EABF-4AEB-AFA9-8D69E65AE0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14B-37BB-45F2-A39C-CE402A40D27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FA-2E87-40E1-82B4-A5AB76C682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13EC-DF93-4AF1-9575-DC96BA9D32E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35496" y="72008"/>
            <a:ext cx="9054932" cy="836712"/>
            <a:chOff x="35496" y="72008"/>
            <a:chExt cx="9054932" cy="836712"/>
          </a:xfrm>
        </p:grpSpPr>
        <p:cxnSp>
          <p:nvCxnSpPr>
            <p:cNvPr id="5" name="Łącznik prostoliniowy 4"/>
            <p:cNvCxnSpPr/>
            <p:nvPr/>
          </p:nvCxnSpPr>
          <p:spPr>
            <a:xfrm>
              <a:off x="35496" y="908720"/>
              <a:ext cx="9054932" cy="0"/>
            </a:xfrm>
            <a:prstGeom prst="line">
              <a:avLst/>
            </a:prstGeom>
            <a:ln w="25400" cmpd="thickThin">
              <a:solidFill>
                <a:schemeClr val="tx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rostokąt 5"/>
            <p:cNvSpPr/>
            <p:nvPr/>
          </p:nvSpPr>
          <p:spPr>
            <a:xfrm>
              <a:off x="35496" y="72008"/>
              <a:ext cx="9054932" cy="7647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7" name="Obraz 6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71813" y="117279"/>
              <a:ext cx="1602849" cy="6686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" name="Obraz 7"/>
            <p:cNvPicPr/>
            <p:nvPr/>
          </p:nvPicPr>
          <p:blipFill>
            <a:blip r:embed="rId4"/>
            <a:srcRect t="18350" b="21687"/>
            <a:stretch>
              <a:fillRect/>
            </a:stretch>
          </p:blipFill>
          <p:spPr bwMode="auto">
            <a:xfrm>
              <a:off x="318169" y="116632"/>
              <a:ext cx="2132940" cy="6292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" name="Picture 2" descr="D:\EWA\materiały reklamowe\elitmat_loga\elitmat biał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285" y="117014"/>
              <a:ext cx="2284763" cy="691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D:\=MIW=\KOLORY\logo_miw_biale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06" y="96994"/>
              <a:ext cx="1224135" cy="667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itle 1"/>
          <p:cNvSpPr txBox="1">
            <a:spLocks/>
          </p:cNvSpPr>
          <p:nvPr/>
        </p:nvSpPr>
        <p:spPr>
          <a:xfrm>
            <a:off x="756440" y="2348880"/>
            <a:ext cx="7776000" cy="1440000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Łamigłówka „Płotki”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184837" y="4196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000" b="1" dirty="0" err="1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Tutorial</a:t>
            </a:r>
            <a:endParaRPr lang="pl-PL" sz="4000" b="1" dirty="0">
              <a:solidFill>
                <a:srgbClr val="E24C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71800" y="5157192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trójki zostały już tylko trzy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możliwości,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gdzie można postawić płotki, więc te płotki muszą tam być.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0"/>
          </p:cNvCxnSpPr>
          <p:nvPr/>
        </p:nvCxnSpPr>
        <p:spPr>
          <a:xfrm flipH="1" flipV="1">
            <a:off x="4283968" y="4005064"/>
            <a:ext cx="54006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228184" y="3501008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tego punku łamana </a:t>
            </a:r>
            <a:b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dół nie ma sensu, gdyż wtedy nie można by zamknąć łamanej. Dlatego łamana musi iść w górę.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1"/>
          </p:cNvCxnSpPr>
          <p:nvPr/>
        </p:nvCxnSpPr>
        <p:spPr>
          <a:xfrm flipH="1" flipV="1">
            <a:off x="5220072" y="3789040"/>
            <a:ext cx="1008112" cy="681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228184" y="3501008"/>
            <a:ext cx="2664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Są dwie możliwości ustawienia trzech płotków wokół tej trójki (wersja zielona lub czerwona). </a:t>
            </a:r>
            <a:b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przypadku wersji czerwonej nie będzie możliwości kontynuacji łamanej, więc prawidłowa jest zielona wersja.</a:t>
            </a:r>
            <a:endParaRPr lang="pl-P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348880"/>
            <a:ext cx="20211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99592" y="2132856"/>
            <a:ext cx="143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Powiększenie</a:t>
            </a:r>
            <a:endParaRPr lang="pl-PL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1"/>
          </p:cNvCxnSpPr>
          <p:nvPr/>
        </p:nvCxnSpPr>
        <p:spPr>
          <a:xfrm flipH="1" flipV="1">
            <a:off x="5220072" y="3429004"/>
            <a:ext cx="1008112" cy="136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275856" y="5013176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dwójki zostały już tylko dwie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możliwości,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gdzie można postawić płotki, więc te płotki muszą tam być.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0"/>
          </p:cNvCxnSpPr>
          <p:nvPr/>
        </p:nvCxnSpPr>
        <p:spPr>
          <a:xfrm flipH="1" flipV="1">
            <a:off x="4572000" y="3717032"/>
            <a:ext cx="68407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395536" y="2708920"/>
            <a:ext cx="2952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Pomarańczowy i niebieski płotek są niemożliwe bo byłby rozgałęzieniami łamanej.</a:t>
            </a:r>
          </a:p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Czerwony płotek jest niemożliwy bo nie można by zamknąć łamanej.</a:t>
            </a:r>
          </a:p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Pozostaje zielony płotek.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32" idx="3"/>
          </p:cNvCxnSpPr>
          <p:nvPr/>
        </p:nvCxnSpPr>
        <p:spPr>
          <a:xfrm flipV="1">
            <a:off x="3347864" y="3717032"/>
            <a:ext cx="576064" cy="269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699792" y="1556792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Wszystkie zaznaczone na czerwono płotki są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jedynymi możliwymi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kontynuacjami łamanej.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2"/>
          </p:cNvCxnSpPr>
          <p:nvPr/>
        </p:nvCxnSpPr>
        <p:spPr>
          <a:xfrm flipH="1">
            <a:off x="3923928" y="2572455"/>
            <a:ext cx="720080" cy="784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2" idx="2"/>
          </p:cNvCxnSpPr>
          <p:nvPr/>
        </p:nvCxnSpPr>
        <p:spPr>
          <a:xfrm flipH="1">
            <a:off x="4211960" y="2572455"/>
            <a:ext cx="432048" cy="784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</p:cNvCxnSpPr>
          <p:nvPr/>
        </p:nvCxnSpPr>
        <p:spPr>
          <a:xfrm>
            <a:off x="4644008" y="2572455"/>
            <a:ext cx="72008" cy="712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2" idx="2"/>
          </p:cNvCxnSpPr>
          <p:nvPr/>
        </p:nvCxnSpPr>
        <p:spPr>
          <a:xfrm>
            <a:off x="4644008" y="2572455"/>
            <a:ext cx="504056" cy="496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/>
          </a:p>
        </p:txBody>
      </p:sp>
      <p:sp>
        <p:nvSpPr>
          <p:cNvPr id="32" name="TextBox 31"/>
          <p:cNvSpPr txBox="1"/>
          <p:nvPr/>
        </p:nvSpPr>
        <p:spPr>
          <a:xfrm>
            <a:off x="5868144" y="270892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Jedyna możliwość kontynuacji łamanej.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1"/>
          </p:cNvCxnSpPr>
          <p:nvPr/>
        </p:nvCxnSpPr>
        <p:spPr>
          <a:xfrm flipH="1" flipV="1">
            <a:off x="5148064" y="2996952"/>
            <a:ext cx="720080" cy="65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/>
          </a:p>
        </p:txBody>
      </p:sp>
      <p:sp>
        <p:nvSpPr>
          <p:cNvPr id="32" name="TextBox 31"/>
          <p:cNvSpPr txBox="1"/>
          <p:nvPr/>
        </p:nvSpPr>
        <p:spPr>
          <a:xfrm>
            <a:off x="323528" y="2852936"/>
            <a:ext cx="2952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Wychodząc z tego punktu mamy dwie drogi: czerwoną i zieloną.</a:t>
            </a:r>
          </a:p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Zielona jest niemożliwa ponieważ otrzymalibyśmy dwie łamane.</a:t>
            </a:r>
          </a:p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Wybieramy czerwoną.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3"/>
          </p:cNvCxnSpPr>
          <p:nvPr/>
        </p:nvCxnSpPr>
        <p:spPr>
          <a:xfrm flipV="1">
            <a:off x="3275856" y="3284985"/>
            <a:ext cx="648072" cy="691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 flipV="1">
            <a:off x="5076056" y="2852936"/>
            <a:ext cx="792088" cy="75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868144" y="2420888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jedynki jest już jeden płotek, więc nie może być więcej.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863687" y="4229100"/>
            <a:ext cx="2879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Pójście od tego punku </a:t>
            </a:r>
            <a:b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dół (zielony płotek) jest niemożliwe gdyż byłoby to rozwidlenie łamanej. </a:t>
            </a:r>
            <a:b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takim razie dobry jest czerwony płotek.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H="1" flipV="1">
            <a:off x="4950000" y="3042000"/>
            <a:ext cx="1350192" cy="1187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pl-PL" dirty="0" smtClean="0"/>
              <a:t>Zasady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12033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diagramie należy narysować jedną łamaną składającą się z prostych odcinków (płotków) łączących sąsiednie kropki,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tak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że:</a:t>
            </a:r>
          </a:p>
          <a:p>
            <a:pPr lvl="0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iczba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płotków wokół liczby jest równa tej liczbie,</a:t>
            </a:r>
          </a:p>
          <a:p>
            <a:pPr lvl="0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ł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amana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jest zamknięta, </a:t>
            </a:r>
          </a:p>
          <a:p>
            <a:pPr lvl="0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ł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amana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się nie krzyżuje, </a:t>
            </a:r>
          </a:p>
          <a:p>
            <a:pPr lvl="0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łotki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nie mogą się ze sobą stykać chyba, że są kolejnymi elementami łamanej,</a:t>
            </a:r>
          </a:p>
          <a:p>
            <a:pPr lvl="0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łamanej nie mogą odchodzić żadne inne łamane.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Zasady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3528" y="3933056"/>
            <a:ext cx="34483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Pójście od tego punku w górę (zielony płotek) jest niemożliwe gdyż byłoby to zamknięcie łamanej bez części płotków.</a:t>
            </a:r>
          </a:p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takim razie dobry jest czerwony płotek.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V="1">
            <a:off x="3563888" y="3284985"/>
            <a:ext cx="1152128" cy="1656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491880" y="5085184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jedynki jest już jeden płotek, więc nie może być więcej.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0"/>
          </p:cNvCxnSpPr>
          <p:nvPr/>
        </p:nvCxnSpPr>
        <p:spPr>
          <a:xfrm flipH="1" flipV="1">
            <a:off x="4572000" y="3212976"/>
            <a:ext cx="170892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/>
          </a:p>
        </p:txBody>
      </p:sp>
      <p:sp>
        <p:nvSpPr>
          <p:cNvPr id="15" name="Rectangle 14"/>
          <p:cNvSpPr/>
          <p:nvPr/>
        </p:nvSpPr>
        <p:spPr>
          <a:xfrm>
            <a:off x="467544" y="1700808"/>
            <a:ext cx="30060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tego punktu jest już możliwa tylko jedna droga (</a:t>
            </a:r>
            <a:r>
              <a:rPr lang="pl-PL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droga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 dół stworzyłaby rozgałęzienie łamanej).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2"/>
          </p:cNvCxnSpPr>
          <p:nvPr/>
        </p:nvCxnSpPr>
        <p:spPr>
          <a:xfrm>
            <a:off x="1970584" y="3024247"/>
            <a:ext cx="2457400" cy="260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/>
          </a:p>
        </p:txBody>
      </p:sp>
      <p:sp>
        <p:nvSpPr>
          <p:cNvPr id="15" name="Rectangle 14"/>
          <p:cNvSpPr/>
          <p:nvPr/>
        </p:nvSpPr>
        <p:spPr>
          <a:xfrm>
            <a:off x="5868144" y="1916832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tego punku jest już możliwa tylko jedna droga.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4716016" y="2424664"/>
            <a:ext cx="1152128" cy="57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/>
          </a:p>
        </p:txBody>
      </p:sp>
      <p:sp>
        <p:nvSpPr>
          <p:cNvPr id="15" name="Rectangle 14"/>
          <p:cNvSpPr/>
          <p:nvPr/>
        </p:nvSpPr>
        <p:spPr>
          <a:xfrm>
            <a:off x="3707904" y="1484784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tego punku jest już możliwa tylko jedna droga.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4716016" y="2500447"/>
            <a:ext cx="242900" cy="280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 txBox="1">
            <a:spLocks/>
          </p:cNvSpPr>
          <p:nvPr/>
        </p:nvSpPr>
        <p:spPr>
          <a:xfrm>
            <a:off x="0" y="6237312"/>
            <a:ext cx="9144000" cy="4841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71600" y="3645024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dwójki są już dwa płotki, więc nie może być więcej.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3473624" y="2924944"/>
            <a:ext cx="1098376" cy="1227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868144" y="1916832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tego punku jest już możliwa tylko jedna droga.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4427984" y="2424664"/>
            <a:ext cx="1440160" cy="35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83568" y="3284984"/>
            <a:ext cx="2502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Zielony płotek jest niemożliwy ponieważ byłby rozgałęzieniem.</a:t>
            </a:r>
          </a:p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Pozostaje czerwony płotek.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3185592" y="3140970"/>
            <a:ext cx="810344" cy="959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55576" y="1844824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Pozostała jedna możliwość dokończenia łamanej.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5" idx="2"/>
          </p:cNvCxnSpPr>
          <p:nvPr/>
        </p:nvCxnSpPr>
        <p:spPr>
          <a:xfrm>
            <a:off x="2006588" y="2860487"/>
            <a:ext cx="2205372" cy="64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" y="2628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32240" y="2204864"/>
            <a:ext cx="1709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Pewny płotek</a:t>
            </a:r>
            <a:endParaRPr lang="pl-PL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39336" y="3356992"/>
            <a:ext cx="1404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Miejsce gdzie na pewno nie ma </a:t>
            </a:r>
            <a:r>
              <a:rPr lang="pl-PL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płotka</a:t>
            </a:r>
            <a:endParaRPr lang="pl-PL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8224" y="18355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Oznaczenia: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56992"/>
            <a:ext cx="838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>
            <a:stCxn id="18" idx="1"/>
          </p:cNvCxnSpPr>
          <p:nvPr/>
        </p:nvCxnSpPr>
        <p:spPr>
          <a:xfrm flipH="1" flipV="1">
            <a:off x="6588224" y="3789040"/>
            <a:ext cx="1151112" cy="22967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2"/>
          </p:cNvCxnSpPr>
          <p:nvPr/>
        </p:nvCxnSpPr>
        <p:spPr>
          <a:xfrm flipH="1">
            <a:off x="6660232" y="2604974"/>
            <a:ext cx="926722" cy="104005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0"/>
          </p:cNvCxnSpPr>
          <p:nvPr/>
        </p:nvCxnSpPr>
        <p:spPr>
          <a:xfrm flipH="1" flipV="1">
            <a:off x="6588224" y="3933056"/>
            <a:ext cx="144016" cy="9361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48064" y="486916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Płotek wobec którego są prowadzone rozważania</a:t>
            </a:r>
            <a:endParaRPr lang="pl-PL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Przykład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228184" y="2852936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zera nie może być żadnych płotków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 flipH="1">
            <a:off x="4860032" y="3068960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95331" y="4576827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Jeżeli postawilibyśmy czerwony płotek, to aby nasza łamana była zamknięta, konieczne byłoby dołożenie zielonego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płotka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(nie ma innej możliwości dalszego pociągnięcia łamanej z dołu czerwonego płotka). W tej sytuacji mamy dwa płotki, wokół jedynki, z czego wniosek, że czerwony płotek nie może istnieć. Analogiczne rozumowanie można przeprowadzić dla zielonego płotka.</a:t>
            </a:r>
            <a:endParaRPr lang="pl-P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 flipV="1">
            <a:off x="2987824" y="393305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300192" y="2492896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Analogiczne rozumowanie można przeprowadzić przy tych jedynkach, ponieważ również są „rogowe”.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>
            <a:stCxn id="32" idx="1"/>
          </p:cNvCxnSpPr>
          <p:nvPr/>
        </p:nvCxnSpPr>
        <p:spPr>
          <a:xfrm flipH="1">
            <a:off x="4716016" y="3462392"/>
            <a:ext cx="1584176" cy="470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2" idx="1"/>
          </p:cNvCxnSpPr>
          <p:nvPr/>
        </p:nvCxnSpPr>
        <p:spPr>
          <a:xfrm flipH="1" flipV="1">
            <a:off x="5220072" y="2915657"/>
            <a:ext cx="1080120" cy="546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716016" y="4941168"/>
            <a:ext cx="3743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dwójki zostały już tylko dwie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możliwości, </a:t>
            </a:r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gdzie można postawić płotki, więc te płotki muszą tam być.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0"/>
          </p:cNvCxnSpPr>
          <p:nvPr/>
        </p:nvCxnSpPr>
        <p:spPr>
          <a:xfrm flipH="1" flipV="1">
            <a:off x="4860032" y="4077072"/>
            <a:ext cx="172776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491880" y="4941168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 obu końców łamanej wokół dwójki została już tylko po jednej możliwość kontynuacji łamanej.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0" y="2647950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0"/>
          </p:cNvCxnSpPr>
          <p:nvPr/>
        </p:nvCxnSpPr>
        <p:spPr>
          <a:xfrm flipH="1" flipV="1">
            <a:off x="5076056" y="3861048"/>
            <a:ext cx="18002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2" idx="0"/>
          </p:cNvCxnSpPr>
          <p:nvPr/>
        </p:nvCxnSpPr>
        <p:spPr>
          <a:xfrm flipH="1" flipV="1">
            <a:off x="4572000" y="4077072"/>
            <a:ext cx="6840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83568" y="4509120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Wokół jedynki jest już jeden płotek, więc nie może być więcej.</a:t>
            </a:r>
            <a:endParaRPr lang="pl-PL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1425" y="2638425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1425" y="2638425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32" idx="3"/>
          </p:cNvCxnSpPr>
          <p:nvPr/>
        </p:nvCxnSpPr>
        <p:spPr>
          <a:xfrm flipV="1">
            <a:off x="3347864" y="4005064"/>
            <a:ext cx="1152128" cy="101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Rozwiązanie – krok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3935</TotalTime>
  <Words>1419</Words>
  <Application>Microsoft Office PowerPoint</Application>
  <PresentationFormat>Pokaz na ekranie (4:3)</PresentationFormat>
  <Paragraphs>111</Paragraphs>
  <Slides>29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Office Theme</vt:lpstr>
      <vt:lpstr>Prezentacja programu PowerPoint</vt:lpstr>
      <vt:lpstr>Zasady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Piąte działanie arytmetyczne</dc:title>
  <dc:creator>Tomasz Herud</dc:creator>
  <cp:lastModifiedBy>EWA</cp:lastModifiedBy>
  <cp:revision>122</cp:revision>
  <dcterms:created xsi:type="dcterms:W3CDTF">2011-09-20T14:55:16Z</dcterms:created>
  <dcterms:modified xsi:type="dcterms:W3CDTF">2012-11-29T15:32:39Z</dcterms:modified>
</cp:coreProperties>
</file>