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4" r:id="rId2"/>
    <p:sldId id="257" r:id="rId3"/>
    <p:sldId id="258" r:id="rId4"/>
    <p:sldId id="265" r:id="rId5"/>
    <p:sldId id="266" r:id="rId6"/>
    <p:sldId id="267" r:id="rId7"/>
    <p:sldId id="269" r:id="rId8"/>
    <p:sldId id="270" r:id="rId9"/>
    <p:sldId id="268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4C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E2E33-82C3-4233-8F94-D8708745D1FB}" type="datetimeFigureOut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5860D4-DDA3-44C3-8711-402E764FEEB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61399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42908A-A6A7-401E-9D67-13EA2CC73131}" type="datetimeFigureOut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BBC1A-A975-42D7-B4E7-03E6A4F762E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798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BBC1A-A975-42D7-B4E7-03E6A4F762E1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4973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FBBC1A-A975-42D7-B4E7-03E6A4F762E1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788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3A0C2-FCCA-4C01-ACFE-4EEEA8C1A94D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D0FF0-1A3A-44B0-9CEE-20D5FED14AF2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7AF7-59DE-4EEF-91CF-98A55D9E19F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04560-D6F9-4D76-ADB3-EAF21F06D122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0760B-6ABE-4B03-9321-2C425A6123D0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5C852-C899-4F45-8A61-67D1A186008B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B63B-BD2D-4E73-91C6-B00266810AA3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4D034-8565-4845-91D9-7193DF654730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E59AA-EABF-4AEB-AFA9-8D69E65AE089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5714B-37BB-45F2-A39C-CE402A40D27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143FA-2E87-40E1-82B4-A5AB76C68289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513EC-DF93-4AF1-9575-DC96BA9D32E6}" type="datetime1">
              <a:rPr lang="pl-PL" smtClean="0"/>
              <a:pPr/>
              <a:t>2012-11-29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FCCC4-1AF6-4FDD-BDCC-20B9C3DF199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a 3"/>
          <p:cNvGrpSpPr/>
          <p:nvPr/>
        </p:nvGrpSpPr>
        <p:grpSpPr>
          <a:xfrm>
            <a:off x="35496" y="72008"/>
            <a:ext cx="9054932" cy="836712"/>
            <a:chOff x="35496" y="72008"/>
            <a:chExt cx="9054932" cy="836712"/>
          </a:xfrm>
        </p:grpSpPr>
        <p:cxnSp>
          <p:nvCxnSpPr>
            <p:cNvPr id="5" name="Łącznik prostoliniowy 4"/>
            <p:cNvCxnSpPr/>
            <p:nvPr/>
          </p:nvCxnSpPr>
          <p:spPr>
            <a:xfrm>
              <a:off x="35496" y="908720"/>
              <a:ext cx="9054932" cy="0"/>
            </a:xfrm>
            <a:prstGeom prst="line">
              <a:avLst/>
            </a:prstGeom>
            <a:ln w="25400" cmpd="thickThin">
              <a:solidFill>
                <a:schemeClr val="tx2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rostokąt 5"/>
            <p:cNvSpPr/>
            <p:nvPr/>
          </p:nvSpPr>
          <p:spPr>
            <a:xfrm>
              <a:off x="35496" y="72008"/>
              <a:ext cx="9054932" cy="76470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pic>
          <p:nvPicPr>
            <p:cNvPr id="7" name="Obraz 6"/>
            <p:cNvPicPr/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471813" y="117279"/>
              <a:ext cx="1602849" cy="66865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8" name="Obraz 7"/>
            <p:cNvPicPr/>
            <p:nvPr/>
          </p:nvPicPr>
          <p:blipFill>
            <a:blip r:embed="rId4"/>
            <a:srcRect t="18350" b="21687"/>
            <a:stretch>
              <a:fillRect/>
            </a:stretch>
          </p:blipFill>
          <p:spPr bwMode="auto">
            <a:xfrm>
              <a:off x="318169" y="116632"/>
              <a:ext cx="2132940" cy="6292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pic>
          <p:nvPicPr>
            <p:cNvPr id="9" name="Picture 2" descr="D:\EWA\materiały reklamowe\elitmat_loga\elitmat biały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9285" y="117014"/>
              <a:ext cx="2284763" cy="6919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3" descr="D:\=MIW=\KOLORY\logo_miw_biale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9606" y="96994"/>
              <a:ext cx="1224135" cy="667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Title 1"/>
          <p:cNvSpPr txBox="1">
            <a:spLocks/>
          </p:cNvSpPr>
          <p:nvPr/>
        </p:nvSpPr>
        <p:spPr>
          <a:xfrm>
            <a:off x="756440" y="2348880"/>
            <a:ext cx="7776000" cy="1440000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Łamigłówka „Płotki”</a:t>
            </a:r>
            <a:endParaRPr lang="pl-PL" b="1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184837" y="4196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4000" b="1" dirty="0" err="1" smtClean="0">
                <a:solidFill>
                  <a:srgbClr val="E24CC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Tutorial</a:t>
            </a:r>
            <a:endParaRPr lang="pl-PL" sz="4000" b="1" dirty="0">
              <a:solidFill>
                <a:srgbClr val="E24CC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2771800" y="5157192"/>
            <a:ext cx="41044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Wokół trójki zostały już tylko trzy </a:t>
            </a: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możliwości, </a:t>
            </a: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gdzie można postawić płotki, więc te płotki muszą tam być.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0"/>
          </p:cNvCxnSpPr>
          <p:nvPr/>
        </p:nvCxnSpPr>
        <p:spPr>
          <a:xfrm flipH="1" flipV="1">
            <a:off x="4283968" y="4005064"/>
            <a:ext cx="54006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228184" y="3501008"/>
            <a:ext cx="25202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 tego punku łamana </a:t>
            </a:r>
            <a:b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dół nie ma sensu, gdyż wtedy nie można by zamknąć łamanej. Dlatego łamana musi iść w górę.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1"/>
          </p:cNvCxnSpPr>
          <p:nvPr/>
        </p:nvCxnSpPr>
        <p:spPr>
          <a:xfrm flipH="1" flipV="1">
            <a:off x="5220072" y="3789040"/>
            <a:ext cx="1008112" cy="681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228184" y="3501008"/>
            <a:ext cx="26642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Są dwie możliwości ustawienia trzech płotków wokół tej trójki (wersja zielona lub czerwona). </a:t>
            </a:r>
            <a:b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przypadku wersji czerwonej nie będzie możliwości kontynuacji łamanej, więc prawidłowa jest zielona wersja.</a:t>
            </a:r>
            <a:endParaRPr lang="pl-PL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348880"/>
            <a:ext cx="2021106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899592" y="2132856"/>
            <a:ext cx="143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Powiększenie</a:t>
            </a:r>
            <a:endParaRPr lang="pl-PL" dirty="0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1"/>
          </p:cNvCxnSpPr>
          <p:nvPr/>
        </p:nvCxnSpPr>
        <p:spPr>
          <a:xfrm flipH="1" flipV="1">
            <a:off x="5220072" y="3429004"/>
            <a:ext cx="1008112" cy="136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3275856" y="5013176"/>
            <a:ext cx="3960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Wokół dwójki zostały już tylko dwie </a:t>
            </a: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możliwości, </a:t>
            </a: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gdzie można postawić płotki, więc te płotki muszą tam być.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0"/>
          </p:cNvCxnSpPr>
          <p:nvPr/>
        </p:nvCxnSpPr>
        <p:spPr>
          <a:xfrm flipH="1" flipV="1">
            <a:off x="4572000" y="3717032"/>
            <a:ext cx="684076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Box 31"/>
          <p:cNvSpPr txBox="1"/>
          <p:nvPr/>
        </p:nvSpPr>
        <p:spPr>
          <a:xfrm>
            <a:off x="395536" y="2708920"/>
            <a:ext cx="29523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Pomarańczowy i niebieski płotek są niemożliwe bo byłby rozgałęzieniami łamanej.</a:t>
            </a:r>
          </a:p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Czerwony płotek jest niemożliwy bo nie można by zamknąć łamanej.</a:t>
            </a:r>
          </a:p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Pozostaje zielony płotek.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Straight Arrow Connector 15"/>
          <p:cNvCxnSpPr>
            <a:stCxn id="32" idx="3"/>
          </p:cNvCxnSpPr>
          <p:nvPr/>
        </p:nvCxnSpPr>
        <p:spPr>
          <a:xfrm flipV="1">
            <a:off x="3347864" y="3717032"/>
            <a:ext cx="576064" cy="269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2699792" y="1556792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Wszystkie zaznaczone na czerwono płotki są </a:t>
            </a: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jedynymi możliwymi </a:t>
            </a: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kontynuacjami łamanej.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2"/>
          </p:cNvCxnSpPr>
          <p:nvPr/>
        </p:nvCxnSpPr>
        <p:spPr>
          <a:xfrm flipH="1">
            <a:off x="3923928" y="2572455"/>
            <a:ext cx="720080" cy="784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32" idx="2"/>
          </p:cNvCxnSpPr>
          <p:nvPr/>
        </p:nvCxnSpPr>
        <p:spPr>
          <a:xfrm flipH="1">
            <a:off x="4211960" y="2572455"/>
            <a:ext cx="432048" cy="784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2" idx="2"/>
          </p:cNvCxnSpPr>
          <p:nvPr/>
        </p:nvCxnSpPr>
        <p:spPr>
          <a:xfrm>
            <a:off x="4644008" y="2572455"/>
            <a:ext cx="72008" cy="712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32" idx="2"/>
          </p:cNvCxnSpPr>
          <p:nvPr/>
        </p:nvCxnSpPr>
        <p:spPr>
          <a:xfrm>
            <a:off x="4644008" y="2572455"/>
            <a:ext cx="504056" cy="496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/>
          </a:p>
        </p:txBody>
      </p:sp>
      <p:sp>
        <p:nvSpPr>
          <p:cNvPr id="32" name="TextBox 31"/>
          <p:cNvSpPr txBox="1"/>
          <p:nvPr/>
        </p:nvSpPr>
        <p:spPr>
          <a:xfrm>
            <a:off x="5868144" y="2708920"/>
            <a:ext cx="29523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Jedyna możliwość kontynuacji łamanej.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1"/>
          </p:cNvCxnSpPr>
          <p:nvPr/>
        </p:nvCxnSpPr>
        <p:spPr>
          <a:xfrm flipH="1" flipV="1">
            <a:off x="5148064" y="2996952"/>
            <a:ext cx="720080" cy="659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/>
          </a:p>
        </p:txBody>
      </p:sp>
      <p:sp>
        <p:nvSpPr>
          <p:cNvPr id="32" name="TextBox 31"/>
          <p:cNvSpPr txBox="1"/>
          <p:nvPr/>
        </p:nvSpPr>
        <p:spPr>
          <a:xfrm>
            <a:off x="323528" y="2852936"/>
            <a:ext cx="29523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Wychodząc z tego punktu mamy dwie drogi: czerwoną i zieloną.</a:t>
            </a:r>
          </a:p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Zielona jest niemożliwa ponieważ otrzymalibyśmy dwie łamane.</a:t>
            </a:r>
          </a:p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Wybieramy czerwoną.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3"/>
          </p:cNvCxnSpPr>
          <p:nvPr/>
        </p:nvCxnSpPr>
        <p:spPr>
          <a:xfrm flipV="1">
            <a:off x="3275856" y="3284985"/>
            <a:ext cx="648072" cy="6913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 flipV="1">
            <a:off x="5076056" y="2852936"/>
            <a:ext cx="792088" cy="75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868144" y="2420888"/>
            <a:ext cx="2502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Wokół jedynki jest już jeden płotek, więc nie może być więcej.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863687" y="4229100"/>
            <a:ext cx="28794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Pójście od tego punku </a:t>
            </a:r>
            <a:b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dół (zielony płotek) jest niemożliwe gdyż byłoby to rozwidlenie łamanej. </a:t>
            </a:r>
            <a:b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takim razie dobry jest czerwony płotek.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/>
          <p:nvPr/>
        </p:nvCxnSpPr>
        <p:spPr>
          <a:xfrm flipH="1" flipV="1">
            <a:off x="4950000" y="3042000"/>
            <a:ext cx="1350192" cy="1187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r>
              <a:rPr lang="pl-PL" dirty="0" smtClean="0"/>
              <a:t>Zasady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412033" cy="4968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W diagramie należy narysować jedną łamaną składającą się z prostych odcinków (płotków) łączących sąsiednie kropki,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tak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że:</a:t>
            </a:r>
          </a:p>
          <a:p>
            <a:pPr lvl="0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iczba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płotków wokół liczby jest równa tej liczbie,</a:t>
            </a:r>
          </a:p>
          <a:p>
            <a:pPr lvl="0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ł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amana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jest zamknięta, </a:t>
            </a:r>
          </a:p>
          <a:p>
            <a:pPr lvl="0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ł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amana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się nie krzyżuje, </a:t>
            </a:r>
          </a:p>
          <a:p>
            <a:pPr lvl="0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łotki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nie mogą się ze sobą stykać chyba, że są kolejnymi elementami łamanej,</a:t>
            </a:r>
          </a:p>
          <a:p>
            <a:pPr lvl="0"/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łamanej nie mogą odchodzić żadne inne łamane. 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Zasady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3528" y="3933056"/>
            <a:ext cx="34483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Pójście od tego punku w górę (zielony płotek) jest niemożliwe gdyż byłoby to zamknięcie łamanej bez części płotków.</a:t>
            </a:r>
          </a:p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 takim razie dobry jest czerwony płotek.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/>
          <p:nvPr/>
        </p:nvCxnSpPr>
        <p:spPr>
          <a:xfrm flipV="1">
            <a:off x="3563888" y="3284985"/>
            <a:ext cx="1152128" cy="1656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491880" y="5085184"/>
            <a:ext cx="2502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Wokół jedynki jest już jeden płotek, więc nie może być więcej.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15" idx="0"/>
          </p:cNvCxnSpPr>
          <p:nvPr/>
        </p:nvCxnSpPr>
        <p:spPr>
          <a:xfrm flipH="1" flipV="1">
            <a:off x="4572000" y="3212976"/>
            <a:ext cx="170892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/>
          </a:p>
        </p:txBody>
      </p:sp>
      <p:sp>
        <p:nvSpPr>
          <p:cNvPr id="15" name="Rectangle 14"/>
          <p:cNvSpPr/>
          <p:nvPr/>
        </p:nvSpPr>
        <p:spPr>
          <a:xfrm>
            <a:off x="467544" y="1700808"/>
            <a:ext cx="30060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 tego punktu jest już możliwa tylko jedna droga (</a:t>
            </a:r>
            <a:r>
              <a:rPr lang="pl-PL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droga</a:t>
            </a: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w dół stworzyłaby rozgałęzienie łamanej).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15" idx="2"/>
          </p:cNvCxnSpPr>
          <p:nvPr/>
        </p:nvCxnSpPr>
        <p:spPr>
          <a:xfrm>
            <a:off x="1970584" y="3024247"/>
            <a:ext cx="2457400" cy="2607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/>
          </a:p>
        </p:txBody>
      </p:sp>
      <p:sp>
        <p:nvSpPr>
          <p:cNvPr id="15" name="Rectangle 14"/>
          <p:cNvSpPr/>
          <p:nvPr/>
        </p:nvSpPr>
        <p:spPr>
          <a:xfrm>
            <a:off x="5868144" y="1916832"/>
            <a:ext cx="2502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 tego punku jest już możliwa tylko jedna droga.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>
            <a:off x="4716016" y="2424664"/>
            <a:ext cx="1152128" cy="57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smtClean="0"/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/>
          </a:p>
        </p:txBody>
      </p:sp>
      <p:sp>
        <p:nvSpPr>
          <p:cNvPr id="15" name="Rectangle 14"/>
          <p:cNvSpPr/>
          <p:nvPr/>
        </p:nvSpPr>
        <p:spPr>
          <a:xfrm>
            <a:off x="3707904" y="1484784"/>
            <a:ext cx="2502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 tego punku jest już możliwa tylko jedna droga.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15" idx="2"/>
          </p:cNvCxnSpPr>
          <p:nvPr/>
        </p:nvCxnSpPr>
        <p:spPr>
          <a:xfrm flipH="1">
            <a:off x="4716016" y="2500447"/>
            <a:ext cx="242900" cy="280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 txBox="1">
            <a:spLocks/>
          </p:cNvSpPr>
          <p:nvPr/>
        </p:nvSpPr>
        <p:spPr>
          <a:xfrm>
            <a:off x="0" y="6237312"/>
            <a:ext cx="9144000" cy="484163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71600" y="3645024"/>
            <a:ext cx="2502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Wokół dwójki są już dwa płotki, więc nie może być więcej.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15" idx="3"/>
          </p:cNvCxnSpPr>
          <p:nvPr/>
        </p:nvCxnSpPr>
        <p:spPr>
          <a:xfrm flipV="1">
            <a:off x="3473624" y="2924944"/>
            <a:ext cx="1098376" cy="1227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22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868144" y="1916832"/>
            <a:ext cx="2502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 tego punku jest już możliwa tylko jedna droga.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15" idx="1"/>
          </p:cNvCxnSpPr>
          <p:nvPr/>
        </p:nvCxnSpPr>
        <p:spPr>
          <a:xfrm flipH="1">
            <a:off x="4427984" y="2424664"/>
            <a:ext cx="1440160" cy="356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83568" y="3284984"/>
            <a:ext cx="25020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Zielony płotek jest niemożliwy ponieważ byłby rozgałęzieniem.</a:t>
            </a:r>
          </a:p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Pozostaje czerwony płotek.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15" idx="3"/>
          </p:cNvCxnSpPr>
          <p:nvPr/>
        </p:nvCxnSpPr>
        <p:spPr>
          <a:xfrm flipV="1">
            <a:off x="3185592" y="3140970"/>
            <a:ext cx="810344" cy="9596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55576" y="1844824"/>
            <a:ext cx="25020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Pozostała jedna możliwość dokończenia łamanej.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15" idx="2"/>
          </p:cNvCxnSpPr>
          <p:nvPr/>
        </p:nvCxnSpPr>
        <p:spPr>
          <a:xfrm>
            <a:off x="2006588" y="2860487"/>
            <a:ext cx="2205372" cy="644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62890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732240" y="2204864"/>
            <a:ext cx="1709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Pewny płotek</a:t>
            </a:r>
            <a:endParaRPr lang="pl-PL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739336" y="3356992"/>
            <a:ext cx="1404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Miejsce gdzie na pewno nie ma </a:t>
            </a:r>
            <a:r>
              <a:rPr lang="pl-PL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płotka</a:t>
            </a:r>
            <a:endParaRPr lang="pl-PL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88224" y="1835532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Oznaczenia:</a:t>
            </a:r>
            <a:endParaRPr lang="pl-PL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356992"/>
            <a:ext cx="8382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Arrow Connector 14"/>
          <p:cNvCxnSpPr>
            <a:stCxn id="18" idx="1"/>
          </p:cNvCxnSpPr>
          <p:nvPr/>
        </p:nvCxnSpPr>
        <p:spPr>
          <a:xfrm flipH="1" flipV="1">
            <a:off x="6588224" y="3789040"/>
            <a:ext cx="1151112" cy="22967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" idx="2"/>
          </p:cNvCxnSpPr>
          <p:nvPr/>
        </p:nvCxnSpPr>
        <p:spPr>
          <a:xfrm flipH="1">
            <a:off x="6660232" y="2604974"/>
            <a:ext cx="926722" cy="104005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6" idx="0"/>
          </p:cNvCxnSpPr>
          <p:nvPr/>
        </p:nvCxnSpPr>
        <p:spPr>
          <a:xfrm flipH="1" flipV="1">
            <a:off x="6588224" y="3933056"/>
            <a:ext cx="144016" cy="93610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148064" y="4869160"/>
            <a:ext cx="3168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Płotek wobec którego są prowadzone rozważania</a:t>
            </a:r>
            <a:endParaRPr lang="pl-PL" sz="20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Przykład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228184" y="2852936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Wokół zera nie może być żadnych płotków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Arrow Connector 30"/>
          <p:cNvCxnSpPr/>
          <p:nvPr/>
        </p:nvCxnSpPr>
        <p:spPr>
          <a:xfrm flipH="1">
            <a:off x="4860032" y="3068960"/>
            <a:ext cx="129614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1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95331" y="4576827"/>
            <a:ext cx="79928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Jeżeli postawilibyśmy czerwony płotek, to aby nasza łamana była zamknięta, konieczne byłoby dołożenie zielonego 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płotka </a:t>
            </a:r>
            <a:r>
              <a:rPr lang="pl-P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(nie ma innej możliwości dalszego pociągnięcia łamanej z dołu czerwonego płotka). W tej sytuacji mamy dwa płotki, wokół jedynki, z czego wniosek, że czerwony płotek nie może istnieć. Analogiczne rozumowanie można przeprowadzić dla zielonego płotka.</a:t>
            </a:r>
            <a:endParaRPr lang="pl-PL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Arrow Connector 30"/>
          <p:cNvCxnSpPr/>
          <p:nvPr/>
        </p:nvCxnSpPr>
        <p:spPr>
          <a:xfrm flipV="1">
            <a:off x="2987824" y="3933056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300192" y="2492896"/>
            <a:ext cx="2376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Analogiczne rozumowanie można przeprowadzić przy tych jedynkach, ponieważ również są „rogowe”.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Straight Arrow Connector 30"/>
          <p:cNvCxnSpPr>
            <a:stCxn id="32" idx="1"/>
          </p:cNvCxnSpPr>
          <p:nvPr/>
        </p:nvCxnSpPr>
        <p:spPr>
          <a:xfrm flipH="1">
            <a:off x="4716016" y="3462392"/>
            <a:ext cx="1584176" cy="4706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2" idx="1"/>
          </p:cNvCxnSpPr>
          <p:nvPr/>
        </p:nvCxnSpPr>
        <p:spPr>
          <a:xfrm flipH="1" flipV="1">
            <a:off x="5220072" y="2915657"/>
            <a:ext cx="1080120" cy="5467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4716016" y="4941168"/>
            <a:ext cx="3743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Wokół dwójki zostały już tylko dwie </a:t>
            </a: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możliwości, </a:t>
            </a:r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gdzie można postawić płotki, więc te płotki muszą tam być.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0"/>
          </p:cNvCxnSpPr>
          <p:nvPr/>
        </p:nvCxnSpPr>
        <p:spPr>
          <a:xfrm flipH="1" flipV="1">
            <a:off x="4860032" y="4077072"/>
            <a:ext cx="172776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3491880" y="4941168"/>
            <a:ext cx="35283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Z obu końców łamanej wokół dwójki została już tylko po jednej możliwość kontynuacji łamanej.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0950" y="2647950"/>
            <a:ext cx="15621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0"/>
          </p:cNvCxnSpPr>
          <p:nvPr/>
        </p:nvCxnSpPr>
        <p:spPr>
          <a:xfrm flipH="1" flipV="1">
            <a:off x="5076056" y="3861048"/>
            <a:ext cx="18002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32" idx="0"/>
          </p:cNvCxnSpPr>
          <p:nvPr/>
        </p:nvCxnSpPr>
        <p:spPr>
          <a:xfrm flipH="1" flipV="1">
            <a:off x="4572000" y="4077072"/>
            <a:ext cx="68407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683568" y="4509120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Wokół jedynki jest już jeden płotek, więc nie może być więcej.</a:t>
            </a:r>
            <a:endParaRPr lang="pl-PL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1425" y="2638425"/>
            <a:ext cx="15811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1425" y="2638425"/>
            <a:ext cx="15811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>
            <a:stCxn id="32" idx="3"/>
          </p:cNvCxnSpPr>
          <p:nvPr/>
        </p:nvCxnSpPr>
        <p:spPr>
          <a:xfrm flipV="1">
            <a:off x="3347864" y="4005064"/>
            <a:ext cx="1152128" cy="101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237312"/>
            <a:ext cx="9144000" cy="48416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Projekt „MATEMATYKA INNEGO WYMIARU – organizacja Matematycznych Mistrzostw Polski Dzieci i Młodzieży” współfinansowany ze środków Unii Europejskiej w ramach Europejskiego Funduszu Społecznego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83568" y="404664"/>
            <a:ext cx="7776000" cy="959561"/>
          </a:xfrm>
          <a:prstGeom prst="rect">
            <a:avLst/>
          </a:prstGeom>
          <a:solidFill>
            <a:schemeClr val="tx2">
              <a:lumMod val="50000"/>
            </a:schemeClr>
          </a:solidFill>
          <a:ln w="44450">
            <a:solidFill>
              <a:srgbClr val="E24CC9"/>
            </a:solidFill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woPt" dir="t"/>
          </a:scene3d>
          <a:sp3d prstMaterial="flat">
            <a:bevelB w="165100" prst="coolSlant"/>
          </a:sp3d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Rozwiązanie – krok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3935</TotalTime>
  <Words>1419</Words>
  <Application>Microsoft Office PowerPoint</Application>
  <PresentationFormat>Pokaz na ekranie (4:3)</PresentationFormat>
  <Paragraphs>111</Paragraphs>
  <Slides>29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Office Theme</vt:lpstr>
      <vt:lpstr>Prezentacja programu PowerPoint</vt:lpstr>
      <vt:lpstr>Zasady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Piąte działanie arytmetyczne</dc:title>
  <dc:creator>Tomasz Herud</dc:creator>
  <cp:lastModifiedBy>EWA</cp:lastModifiedBy>
  <cp:revision>122</cp:revision>
  <dcterms:created xsi:type="dcterms:W3CDTF">2011-09-20T14:55:16Z</dcterms:created>
  <dcterms:modified xsi:type="dcterms:W3CDTF">2012-11-29T15:32:39Z</dcterms:modified>
</cp:coreProperties>
</file>