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7" r:id="rId4"/>
    <p:sldId id="263" r:id="rId5"/>
    <p:sldId id="262" r:id="rId6"/>
    <p:sldId id="260" r:id="rId7"/>
    <p:sldId id="259" r:id="rId8"/>
    <p:sldId id="261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CC9"/>
    <a:srgbClr val="F0C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50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60929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7567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Wieża Hanoi</a:t>
            </a:r>
            <a:endParaRPr lang="pl-PL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349040"/>
            <a:ext cx="7776000" cy="1440000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Wieża Hanoi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upa 3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5" name="Łącznik prostoliniowy 4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rostokąt 5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7" name="Obraz 6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" name="Obraz 7"/>
            <p:cNvPicPr/>
            <p:nvPr/>
          </p:nvPicPr>
          <p:blipFill>
            <a:blip r:embed="rId3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5688632" cy="33018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Wieżę Hanoi wymyślił francuski matematyk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Édouard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Lucas dla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zabawy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 1883 roku.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Édouard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Lucas jest również autorem wzoru na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-ty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wyraz ciągu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Fibonacciego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upload.wikimedia.org/wikipedia/commons/a/ad/Elucas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484784"/>
            <a:ext cx="2880320" cy="4599369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/>
              <a:t>Wieża Hanoi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160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Wieża składa się z trzech słupków</a:t>
            </a:r>
          </a:p>
          <a:p>
            <a:pPr marL="400050" lvl="1" indent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Początkowego</a:t>
            </a:r>
          </a:p>
          <a:p>
            <a:pPr marL="400050" lvl="1" indent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Końcowego</a:t>
            </a:r>
          </a:p>
          <a:p>
            <a:pPr marL="400050" lvl="1" indent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Pomocniczego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File:Tower of Hano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3645024"/>
            <a:ext cx="6094296" cy="2478410"/>
          </a:xfrm>
          <a:prstGeom prst="rect">
            <a:avLst/>
          </a:prstGeom>
          <a:noFill/>
          <a:ln w="22225" cmpd="dbl">
            <a:solidFill>
              <a:schemeClr val="tx2">
                <a:lumMod val="50000"/>
              </a:schemeClr>
            </a:solidFill>
          </a:ln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Wieża Hanoi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/>
              <a:t>Algorytm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194421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Przenieść całą wieżę bez jednego dolnego krążka na pomocniczy słupek (bufor)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756" y="2492896"/>
            <a:ext cx="7127644" cy="3578078"/>
          </a:xfrm>
          <a:prstGeom prst="rect">
            <a:avLst/>
          </a:prstGeom>
          <a:noFill/>
          <a:ln w="25400" cmpd="dbl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Algorytm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/>
              <a:t>Algorytm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944215"/>
          </a:xfrm>
        </p:spPr>
        <p:txBody>
          <a:bodyPr>
            <a:normAutofit/>
          </a:bodyPr>
          <a:lstStyle/>
          <a:p>
            <a:pPr marL="514350" lvl="0" indent="-514350" algn="ctr">
              <a:buFont typeface="+mj-lt"/>
              <a:buAutoNum type="arabicPeriod" startAt="2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Przenieść największy (dolny) krążek na docelowy słupek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7200800" cy="3585998"/>
          </a:xfrm>
          <a:prstGeom prst="rect">
            <a:avLst/>
          </a:prstGeom>
          <a:noFill/>
          <a:ln w="25400" cmpd="dbl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Algorytm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/>
              <a:t>Algorytm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944215"/>
          </a:xfrm>
        </p:spPr>
        <p:txBody>
          <a:bodyPr>
            <a:normAutofit/>
          </a:bodyPr>
          <a:lstStyle/>
          <a:p>
            <a:pPr marL="514350" lvl="0" indent="-514350" algn="ctr">
              <a:buFont typeface="+mj-lt"/>
              <a:buAutoNum type="arabicPeriod" startAt="3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Przenieść pozostałą wieżę z pomocniczego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słupka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docelowy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0908" y="2485263"/>
            <a:ext cx="7272808" cy="3680041"/>
          </a:xfrm>
          <a:prstGeom prst="rect">
            <a:avLst/>
          </a:prstGeom>
          <a:noFill/>
          <a:ln w="28575" cmpd="dbl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Algorytm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clipartpal.com/_thumbs/hindu_monk_92965_t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013176"/>
            <a:ext cx="1219200" cy="117157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3819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Jak głosi stara hinduska legenda, przy stworzeniu świata, w jego środku, pod dachem świątyni, umieszczone zostały trzy diamentowe pałeczki. Na jedną z nich nałożonych było 64 złotych krążków o zmniejszających się średnicach tworząc złoty stożek. Dzień i noc, zmieniając się bezustannie, mnisi przekładali krążki na trzecią pałeczkę. 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Legenda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19256" cy="43819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Musieli jednak zachować pewne zasady. Mogli posiłkować się drugą pałeczką, jednakże nie wolno było im przenosić więcej niż jeden krążek i umieszczać większego na mniejszym. Gdy wykonają swoje zadanie - nastąpi koniec świata!</a:t>
            </a:r>
            <a:endParaRPr lang="pl-PL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www.clipartpal.com/_thumbs/hindu_monk_92965_t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9304" y="5013176"/>
            <a:ext cx="1219200" cy="1171575"/>
          </a:xfrm>
          <a:prstGeom prst="rect">
            <a:avLst/>
          </a:prstGeom>
          <a:noFill/>
        </p:spPr>
      </p:pic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09312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Legenda c.d.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370</Words>
  <Application>Microsoft Office PowerPoint</Application>
  <PresentationFormat>Pokaz na ekranie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Office Theme</vt:lpstr>
      <vt:lpstr>Wieża Hanoi</vt:lpstr>
      <vt:lpstr>Prezentacja programu PowerPoint</vt:lpstr>
      <vt:lpstr>Wieża Hanoi</vt:lpstr>
      <vt:lpstr>Algorytm</vt:lpstr>
      <vt:lpstr>Algorytm</vt:lpstr>
      <vt:lpstr>Algorytm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Piąte działanie arytmetyczne</dc:title>
  <dc:creator>Tomasz Herud</dc:creator>
  <cp:lastModifiedBy>EWA</cp:lastModifiedBy>
  <cp:revision>80</cp:revision>
  <dcterms:created xsi:type="dcterms:W3CDTF">2011-09-20T14:55:16Z</dcterms:created>
  <dcterms:modified xsi:type="dcterms:W3CDTF">2012-11-29T14:47:40Z</dcterms:modified>
</cp:coreProperties>
</file>