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63" r:id="rId5"/>
    <p:sldId id="262" r:id="rId6"/>
    <p:sldId id="260" r:id="rId7"/>
    <p:sldId id="259" r:id="rId8"/>
    <p:sldId id="261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4CC9"/>
    <a:srgbClr val="F0C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50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2E33-82C3-4233-8F94-D8708745D1FB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860D4-DDA3-44C3-8711-402E764FEE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6092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2908A-A6A7-401E-9D67-13EA2CC73131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BBC1A-A975-42D7-B4E7-03E6A4F762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7567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A0C2-FCCA-4C01-ACFE-4EEEA8C1A94D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0FF0-1A3A-44B0-9CEE-20D5FED14AF2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7AF7-59DE-4EEF-91CF-98A55D9E19F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560-D6F9-4D76-ADB3-EAF21F06D122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60B-6ABE-4B03-9321-2C425A6123D0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852-C899-4F45-8A61-67D1A186008B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B63B-BD2D-4E73-91C6-B00266810AA3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034-8565-4845-91D9-7193DF654730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9AA-EABF-4AEB-AFA9-8D69E65AE089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14B-37BB-45F2-A39C-CE402A40D27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3FA-2E87-40E1-82B4-A5AB76C68289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13EC-DF93-4AF1-9575-DC96BA9D32E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Wieża Hanoi</a:t>
            </a:r>
            <a:endParaRPr lang="pl-PL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349040"/>
            <a:ext cx="7776000" cy="1440000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Wieża Hanoi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35496" y="72008"/>
            <a:ext cx="9054932" cy="836712"/>
            <a:chOff x="35496" y="72008"/>
            <a:chExt cx="9054932" cy="836712"/>
          </a:xfrm>
        </p:grpSpPr>
        <p:cxnSp>
          <p:nvCxnSpPr>
            <p:cNvPr id="5" name="Łącznik prostoliniowy 4"/>
            <p:cNvCxnSpPr/>
            <p:nvPr/>
          </p:nvCxnSpPr>
          <p:spPr>
            <a:xfrm>
              <a:off x="35496" y="908720"/>
              <a:ext cx="9054932" cy="0"/>
            </a:xfrm>
            <a:prstGeom prst="line">
              <a:avLst/>
            </a:prstGeom>
            <a:ln w="25400" cmpd="thickThin">
              <a:solidFill>
                <a:schemeClr val="tx2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rostokąt 5"/>
            <p:cNvSpPr/>
            <p:nvPr/>
          </p:nvSpPr>
          <p:spPr>
            <a:xfrm>
              <a:off x="35496" y="72008"/>
              <a:ext cx="9054932" cy="7647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7" name="Obraz 6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71813" y="117279"/>
              <a:ext cx="1602849" cy="6686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" name="Obraz 7"/>
            <p:cNvPicPr/>
            <p:nvPr/>
          </p:nvPicPr>
          <p:blipFill>
            <a:blip r:embed="rId3"/>
            <a:srcRect t="18350" b="21687"/>
            <a:stretch>
              <a:fillRect/>
            </a:stretch>
          </p:blipFill>
          <p:spPr bwMode="auto">
            <a:xfrm>
              <a:off x="318169" y="116632"/>
              <a:ext cx="2132940" cy="6292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" name="Picture 2" descr="D:\EWA\materiały reklamowe\elitmat_loga\elitmat biały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285" y="117014"/>
              <a:ext cx="2284763" cy="691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3" descr="D:\=MIW=\KOLORY\logo_miw_bial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9606" y="96994"/>
              <a:ext cx="1224135" cy="667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5688632" cy="33018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Wieżę Hanoi wymyślił francuski matematyk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Édouard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Lucas dla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zabawy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 1883 roku.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Édouard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Lucas jest również autorem wzoru na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-ty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wyraz ciągu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Fibonacciego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upload.wikimedia.org/wikipedia/commons/a/ad/Elucas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484784"/>
            <a:ext cx="2880320" cy="4599369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Historia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pl-PL" dirty="0" smtClean="0"/>
              <a:t>Wieża Hanoi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160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Wieża składa się z trzech słupków</a:t>
            </a:r>
          </a:p>
          <a:p>
            <a:pPr marL="400050" lvl="1" indent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Początkowego</a:t>
            </a:r>
          </a:p>
          <a:p>
            <a:pPr marL="400050" lvl="1" indent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Końcowego</a:t>
            </a:r>
          </a:p>
          <a:p>
            <a:pPr marL="400050" lvl="1" indent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Pomocniczego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 descr="File:Tower of Hano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3645024"/>
            <a:ext cx="6094296" cy="2478410"/>
          </a:xfrm>
          <a:prstGeom prst="rect">
            <a:avLst/>
          </a:prstGeom>
          <a:noFill/>
          <a:ln w="22225" cmpd="dbl">
            <a:solidFill>
              <a:schemeClr val="tx2">
                <a:lumMod val="50000"/>
              </a:schemeClr>
            </a:solidFill>
          </a:ln>
        </p:spPr>
      </p:pic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Wieża Hanoi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pl-PL" dirty="0" smtClean="0"/>
              <a:t>Algorytm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194421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Przenieść całą wieżę bez jednego dolnego krążka na pomocniczy słupek (bufor)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4756" y="2492896"/>
            <a:ext cx="7127644" cy="3578078"/>
          </a:xfrm>
          <a:prstGeom prst="rect">
            <a:avLst/>
          </a:prstGeom>
          <a:noFill/>
          <a:ln w="25400" cmpd="dbl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Algorytm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936104"/>
          </a:xfrm>
        </p:spPr>
        <p:txBody>
          <a:bodyPr>
            <a:normAutofit/>
          </a:bodyPr>
          <a:lstStyle/>
          <a:p>
            <a:r>
              <a:rPr lang="pl-PL" dirty="0" smtClean="0"/>
              <a:t>Algorytm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944215"/>
          </a:xfrm>
        </p:spPr>
        <p:txBody>
          <a:bodyPr>
            <a:normAutofit/>
          </a:bodyPr>
          <a:lstStyle/>
          <a:p>
            <a:pPr marL="514350" lvl="0" indent="-514350" algn="ctr">
              <a:buFont typeface="+mj-lt"/>
              <a:buAutoNum type="arabicPeriod" startAt="2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Przenieść największy (dolny) krążek na docelowy słupek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7200800" cy="3585998"/>
          </a:xfrm>
          <a:prstGeom prst="rect">
            <a:avLst/>
          </a:prstGeom>
          <a:noFill/>
          <a:ln w="25400" cmpd="dbl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Algorytm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pl-PL" dirty="0" smtClean="0"/>
              <a:t>Algorytm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944215"/>
          </a:xfrm>
        </p:spPr>
        <p:txBody>
          <a:bodyPr>
            <a:normAutofit/>
          </a:bodyPr>
          <a:lstStyle/>
          <a:p>
            <a:pPr marL="514350" lvl="0" indent="-514350" algn="ctr">
              <a:buFont typeface="+mj-lt"/>
              <a:buAutoNum type="arabicPeriod" startAt="3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Przenieść pozostałą wieżę z pomocniczego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słupka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docelowy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908" y="2485263"/>
            <a:ext cx="7272808" cy="3680041"/>
          </a:xfrm>
          <a:prstGeom prst="rect">
            <a:avLst/>
          </a:prstGeom>
          <a:noFill/>
          <a:ln w="28575" cmpd="dbl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Algorytm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clipartpal.com/_thumbs/hindu_monk_92965_t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013176"/>
            <a:ext cx="1219200" cy="117157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3819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Jak głosi stara hinduska legenda, przy stworzeniu świata, w jego środku, pod dachem świątyni, umieszczone zostały trzy diamentowe pałeczki. Na jedną z nich nałożonych było 64 złotych krążków o zmniejszających się średnicach tworząc złoty stożek. Dzień i noc, zmieniając się bezustannie, mnisi przekładali krążki na trzecią pałeczkę. 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Legenda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19256" cy="43819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Musieli jednak zachować pewne zasady. Mogli posiłkować się drugą pałeczką, jednakże nie wolno było im przenosić więcej niż jeden krążek i umieszczać większego na mniejszym. Gdy wykonają swoje zadanie - nastąpi koniec świata!</a:t>
            </a:r>
            <a:endParaRPr lang="pl-PL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www.clipartpal.com/_thumbs/hindu_monk_92965_t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9304" y="5013176"/>
            <a:ext cx="1219200" cy="1171575"/>
          </a:xfrm>
          <a:prstGeom prst="rect">
            <a:avLst/>
          </a:prstGeom>
          <a:noFill/>
        </p:spPr>
      </p:pic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Legenda c.d.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370</Words>
  <Application>Microsoft Office PowerPoint</Application>
  <PresentationFormat>Pokaz na ekranie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Office Theme</vt:lpstr>
      <vt:lpstr>Wieża Hanoi</vt:lpstr>
      <vt:lpstr>Prezentacja programu PowerPoint</vt:lpstr>
      <vt:lpstr>Wieża Hanoi</vt:lpstr>
      <vt:lpstr>Algorytm</vt:lpstr>
      <vt:lpstr>Algorytm</vt:lpstr>
      <vt:lpstr>Algorytm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Piąte działanie arytmetyczne</dc:title>
  <dc:creator>Tomasz Herud</dc:creator>
  <cp:lastModifiedBy>EWA</cp:lastModifiedBy>
  <cp:revision>80</cp:revision>
  <dcterms:created xsi:type="dcterms:W3CDTF">2011-09-20T14:55:16Z</dcterms:created>
  <dcterms:modified xsi:type="dcterms:W3CDTF">2012-11-29T14:47:40Z</dcterms:modified>
</cp:coreProperties>
</file>